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aangepaste antenne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Smith Kaart Oefening 8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400" b="0" i="0">
                <a:latin typeface="Calibri"/>
              </a:rPr>
              <a:t>## Opgave Oefening</a:t>
            </a:r>
            <a:endParaRPr sz="2400" b="0" i="0">
              <a:latin typeface="Calibri"/>
            </a:endParaRPr>
          </a:p>
          <a:p>
            <a:endParaRPr sz="2400" b="0" i="0">
              <a:latin typeface="Calibri"/>
            </a:endParaRPr>
          </a:p>
          <a:p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Een baantje op een PCB heeft een karakteristieke impedantie van 36 Ohm. De belasting bestaat uit een resistief deel van 108 Ohm en een capacitief deel van 2 pF beide in parallel geschakeld. Gebruik je Smith kaart om aan te passen aan dit baantje voor een frequentie van  2 GHz.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($\lambda_{PCB}$= 80 mm) door het gebruik van een open stukje transmissielijn van de juiste lengte aangebracht op de juiste positie. Bereken deze lengte en positie.</a:t>
            </a:r>
            <a:endParaRPr sz="24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aangepaste antenne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Initiele waarde van de admittantie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admittantie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Berekening admittantie voor verschillende lengtes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admittantie: aanpassing+open transmissielijn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admittantie open transmissielijn als functie van de lengte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